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68" r:id="rId2"/>
    <p:sldMasterId id="2147483676" r:id="rId3"/>
    <p:sldMasterId id="2147483678" r:id="rId4"/>
    <p:sldMasterId id="2147483674" r:id="rId5"/>
    <p:sldMasterId id="2147483681" r:id="rId6"/>
  </p:sldMasterIdLst>
  <p:sldIdLst>
    <p:sldId id="327" r:id="rId7"/>
    <p:sldId id="333" r:id="rId8"/>
    <p:sldId id="334" r:id="rId9"/>
    <p:sldId id="335" r:id="rId10"/>
    <p:sldId id="330" r:id="rId11"/>
    <p:sldId id="33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BD"/>
    <a:srgbClr val="8F23B3"/>
    <a:srgbClr val="582F87"/>
    <a:srgbClr val="C1AFE5"/>
    <a:srgbClr val="890C58"/>
    <a:srgbClr val="002D69"/>
    <a:srgbClr val="DE0059"/>
    <a:srgbClr val="1D5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5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kładka z Aul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54" y="0"/>
            <a:ext cx="45706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 z obrazem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/wstaw obraz/</a:t>
            </a:r>
          </a:p>
        </p:txBody>
      </p:sp>
    </p:spTree>
    <p:extLst>
      <p:ext uri="{BB962C8B-B14F-4D97-AF65-F5344CB8AC3E}">
        <p14:creationId xmlns:p14="http://schemas.microsoft.com/office/powerpoint/2010/main" val="248437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kładka z pustym po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91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adresem 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7"/>
          <p:cNvSpPr>
            <a:spLocks noGrp="1"/>
          </p:cNvSpPr>
          <p:nvPr>
            <p:ph type="body" sz="quarter" idx="12" hasCustomPrompt="1"/>
          </p:nvPr>
        </p:nvSpPr>
        <p:spPr>
          <a:xfrm>
            <a:off x="782565" y="1792304"/>
            <a:ext cx="778201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pl-PL" dirty="0"/>
              <a:t>Tytuł prezentacji</a:t>
            </a:r>
            <a:br>
              <a:rPr lang="pl-PL" dirty="0"/>
            </a:br>
            <a:r>
              <a:rPr lang="pl-PL" dirty="0"/>
              <a:t>(Arial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5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782566" y="2706704"/>
            <a:ext cx="7780984" cy="113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dirty="0"/>
              <a:t>Podtytuł / autor / jednostka</a:t>
            </a:r>
            <a:br>
              <a:rPr lang="pl-PL" dirty="0"/>
            </a:br>
            <a:r>
              <a:rPr lang="pl-PL" dirty="0"/>
              <a:t>(Arial)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3069" y="4903081"/>
            <a:ext cx="4163919" cy="2313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pl-PL" sz="1100" dirty="0"/>
              <a:t>adres www jednostki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624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do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94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dolny z adresem 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3069" y="4903081"/>
            <a:ext cx="4163919" cy="2313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pl-PL" sz="1100" dirty="0"/>
              <a:t>adres www jednostki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52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bo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51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0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92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0" y="0"/>
            <a:ext cx="4573354" cy="5143500"/>
            <a:chOff x="0" y="0"/>
            <a:chExt cx="4573354" cy="5143500"/>
          </a:xfrm>
        </p:grpSpPr>
        <p:sp>
          <p:nvSpPr>
            <p:cNvPr id="4" name="Prostokąt 3"/>
            <p:cNvSpPr/>
            <p:nvPr/>
          </p:nvSpPr>
          <p:spPr>
            <a:xfrm flipH="1">
              <a:off x="0" y="0"/>
              <a:ext cx="4573354" cy="5143500"/>
            </a:xfrm>
            <a:prstGeom prst="rect">
              <a:avLst/>
            </a:prstGeom>
            <a:solidFill>
              <a:srgbClr val="0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13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55" y="378710"/>
              <a:ext cx="2674290" cy="4386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95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" y="3143"/>
            <a:ext cx="2403842" cy="923188"/>
          </a:xfrm>
          <a:prstGeom prst="rect">
            <a:avLst/>
          </a:prstGeom>
        </p:spPr>
      </p:pic>
      <p:sp>
        <p:nvSpPr>
          <p:cNvPr id="5" name="Prostokąt 4"/>
          <p:cNvSpPr/>
          <p:nvPr userDrawn="1"/>
        </p:nvSpPr>
        <p:spPr>
          <a:xfrm flipH="1">
            <a:off x="0" y="4893648"/>
            <a:ext cx="9144000" cy="249852"/>
          </a:xfrm>
          <a:prstGeom prst="rect">
            <a:avLst/>
          </a:prstGeom>
          <a:solidFill>
            <a:srgbClr val="009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66" y="183022"/>
            <a:ext cx="1906672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 flipH="1">
            <a:off x="0" y="4893648"/>
            <a:ext cx="9144000" cy="249852"/>
          </a:xfrm>
          <a:prstGeom prst="rect">
            <a:avLst/>
          </a:prstGeom>
          <a:solidFill>
            <a:srgbClr val="009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</p:spTree>
    <p:extLst>
      <p:ext uri="{BB962C8B-B14F-4D97-AF65-F5344CB8AC3E}">
        <p14:creationId xmlns:p14="http://schemas.microsoft.com/office/powerpoint/2010/main" val="76482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  <p:sp>
        <p:nvSpPr>
          <p:cNvPr id="4" name="Prostokąt 3"/>
          <p:cNvSpPr/>
          <p:nvPr userDrawn="1"/>
        </p:nvSpPr>
        <p:spPr>
          <a:xfrm flipH="1">
            <a:off x="0" y="1"/>
            <a:ext cx="266700" cy="5138994"/>
          </a:xfrm>
          <a:prstGeom prst="rect">
            <a:avLst/>
          </a:prstGeom>
          <a:solidFill>
            <a:srgbClr val="009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</p:spTree>
    <p:extLst>
      <p:ext uri="{BB962C8B-B14F-4D97-AF65-F5344CB8AC3E}">
        <p14:creationId xmlns:p14="http://schemas.microsoft.com/office/powerpoint/2010/main" val="85155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99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67A6949-7837-2E66-A261-1290AF8BD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8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4C01FFB2-4E5F-95CE-34CA-D2B544389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993" y="1213599"/>
            <a:ext cx="7782014" cy="914400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8EFB94A6-8D4E-F6CA-8829-A4ABF2B1E43D}"/>
              </a:ext>
            </a:extLst>
          </p:cNvPr>
          <p:cNvSpPr txBox="1">
            <a:spLocks/>
          </p:cNvSpPr>
          <p:nvPr/>
        </p:nvSpPr>
        <p:spPr>
          <a:xfrm>
            <a:off x="680993" y="2755220"/>
            <a:ext cx="7780984" cy="5340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Imię i nazwisko promotora</a:t>
            </a:r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C543477B-72C1-2DAE-4B21-13FF57025AF6}"/>
              </a:ext>
            </a:extLst>
          </p:cNvPr>
          <p:cNvSpPr txBox="1">
            <a:spLocks/>
          </p:cNvSpPr>
          <p:nvPr/>
        </p:nvSpPr>
        <p:spPr>
          <a:xfrm>
            <a:off x="680993" y="3289257"/>
            <a:ext cx="7780984" cy="5340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Dyscyplina, rok kształcenia 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C896954A-DFF9-2F63-D6CA-6F1914DC6C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993" y="2298935"/>
            <a:ext cx="7780984" cy="402297"/>
          </a:xfrm>
        </p:spPr>
        <p:txBody>
          <a:bodyPr/>
          <a:lstStyle/>
          <a:p>
            <a:pPr algn="ctr"/>
            <a:r>
              <a:rPr lang="pl-PL" dirty="0"/>
              <a:t>Imię nazwisko doktoranta/ki</a:t>
            </a:r>
          </a:p>
        </p:txBody>
      </p:sp>
    </p:spTree>
    <p:extLst>
      <p:ext uri="{BB962C8B-B14F-4D97-AF65-F5344CB8AC3E}">
        <p14:creationId xmlns:p14="http://schemas.microsoft.com/office/powerpoint/2010/main" val="126710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le tekstowe 7"/>
          <p:cNvSpPr txBox="1"/>
          <p:nvPr/>
        </p:nvSpPr>
        <p:spPr>
          <a:xfrm>
            <a:off x="342365" y="226300"/>
            <a:ext cx="40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Nagłówek</a:t>
            </a:r>
          </a:p>
        </p:txBody>
      </p:sp>
      <p:sp>
        <p:nvSpPr>
          <p:cNvPr id="4" name="pole tekstowe 9"/>
          <p:cNvSpPr txBox="1"/>
          <p:nvPr/>
        </p:nvSpPr>
        <p:spPr>
          <a:xfrm>
            <a:off x="342365" y="799227"/>
            <a:ext cx="8193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D69"/>
              </a:buClr>
              <a:buSzPct val="130000"/>
            </a:pPr>
            <a:r>
              <a:rPr lang="pl-PL" sz="1600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pole tekstowe</a:t>
            </a:r>
          </a:p>
        </p:txBody>
      </p:sp>
    </p:spTree>
    <p:extLst>
      <p:ext uri="{BB962C8B-B14F-4D97-AF65-F5344CB8AC3E}">
        <p14:creationId xmlns:p14="http://schemas.microsoft.com/office/powerpoint/2010/main" val="27553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27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20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6818"/>
      </p:ext>
    </p:extLst>
  </p:cSld>
  <p:clrMapOvr>
    <a:masterClrMapping/>
  </p:clrMapOvr>
</p:sld>
</file>

<file path=ppt/theme/theme1.xml><?xml version="1.0" encoding="utf-8"?>
<a:theme xmlns:a="http://schemas.openxmlformats.org/drawingml/2006/main" name="Okładka">
  <a:themeElements>
    <a:clrScheme name="Niestandardowy 33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58F24B3D-D432-4399-B9C7-D95CCCF2E40A}"/>
    </a:ext>
  </a:extLst>
</a:theme>
</file>

<file path=ppt/theme/theme2.xml><?xml version="1.0" encoding="utf-8"?>
<a:theme xmlns:a="http://schemas.openxmlformats.org/drawingml/2006/main" name="Slajd tytułowy">
  <a:themeElements>
    <a:clrScheme name="Niestandardowy 34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D21B2A34-0104-4369-A2A4-5CF7F08C1C01}"/>
    </a:ext>
  </a:extLst>
</a:theme>
</file>

<file path=ppt/theme/theme3.xml><?xml version="1.0" encoding="utf-8"?>
<a:theme xmlns:a="http://schemas.openxmlformats.org/drawingml/2006/main" name="Pasek dolny">
  <a:themeElements>
    <a:clrScheme name="Niestandardowy 39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B9A66C3F-F242-43F8-B848-FD8388D539F0}"/>
    </a:ext>
  </a:extLst>
</a:theme>
</file>

<file path=ppt/theme/theme4.xml><?xml version="1.0" encoding="utf-8"?>
<a:theme xmlns:a="http://schemas.openxmlformats.org/drawingml/2006/main" name="Pasek boczny">
  <a:themeElements>
    <a:clrScheme name="Niestandardowy 36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786EE32F-B344-45D6-B287-A8566D82442F}"/>
    </a:ext>
  </a:extLst>
</a:theme>
</file>

<file path=ppt/theme/theme5.xml><?xml version="1.0" encoding="utf-8"?>
<a:theme xmlns:a="http://schemas.openxmlformats.org/drawingml/2006/main" name="Logo z prawej">
  <a:themeElements>
    <a:clrScheme name="Niestandardowy 37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97425BF0-75F4-488B-B94D-D19C89FDF10F}"/>
    </a:ext>
  </a:extLst>
</a:theme>
</file>

<file path=ppt/theme/theme6.xml><?xml version="1.0" encoding="utf-8"?>
<a:theme xmlns:a="http://schemas.openxmlformats.org/drawingml/2006/main" name="Pusty">
  <a:themeElements>
    <a:clrScheme name="Niestandardowy 38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97425BF0-75F4-488B-B94D-D19C89FDF1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PrezentacjaUAM_wzór ze znakiem jednostki_16do9</Template>
  <TotalTime>252</TotalTime>
  <Words>17</Words>
  <Application>Microsoft Office PowerPoint</Application>
  <PresentationFormat>Pokaz na ekranie (16:9)</PresentationFormat>
  <Paragraphs>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Okładka</vt:lpstr>
      <vt:lpstr>Slajd tytułowy</vt:lpstr>
      <vt:lpstr>Pasek dolny</vt:lpstr>
      <vt:lpstr>Pasek boczny</vt:lpstr>
      <vt:lpstr>Logo z prawej</vt:lpstr>
      <vt:lpstr>Pusty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SIW UAM</dc:creator>
  <cp:lastModifiedBy>UAM</cp:lastModifiedBy>
  <cp:revision>18</cp:revision>
  <dcterms:created xsi:type="dcterms:W3CDTF">2023-07-13T13:11:43Z</dcterms:created>
  <dcterms:modified xsi:type="dcterms:W3CDTF">2024-01-16T11:58:01Z</dcterms:modified>
</cp:coreProperties>
</file>